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9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12192000" cy="6858000"/>
  <p:notesSz cx="6858000" cy="9144000"/>
  <p:embeddedFontLst>
    <p:embeddedFont>
      <p:font typeface="Franklin Gothic Book" panose="020B0503020102020204" pitchFamily="34" charset="0"/>
      <p:regular r:id="rId15"/>
      <p:italic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3F75E4-1A16-44FD-BC09-F3CE4B403740}" v="90" dt="2025-06-11T14:53:10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713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1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6F6E6284-DF2A-4CA9-BD0C-B4AE8A42C8C8}"/>
    <pc:docChg chg="undo redo custSel addSld delSld modSld">
      <pc:chgData name="Steffen Oppel" userId="e651edb2-1d85-4343-983c-37c3a469366e" providerId="ADAL" clId="{6F6E6284-DF2A-4CA9-BD0C-B4AE8A42C8C8}" dt="2025-01-23T10:21:02.543" v="2951" actId="20577"/>
      <pc:docMkLst>
        <pc:docMk/>
      </pc:docMkLst>
      <pc:sldChg chg="addSp modSp mod">
        <pc:chgData name="Steffen Oppel" userId="e651edb2-1d85-4343-983c-37c3a469366e" providerId="ADAL" clId="{6F6E6284-DF2A-4CA9-BD0C-B4AE8A42C8C8}" dt="2025-01-23T10:21:02.543" v="2951" actId="20577"/>
        <pc:sldMkLst>
          <pc:docMk/>
          <pc:sldMk cId="2433069539" sldId="259"/>
        </pc:sldMkLst>
      </pc:sldChg>
      <pc:sldChg chg="addSp modSp add mod">
        <pc:chgData name="Steffen Oppel" userId="e651edb2-1d85-4343-983c-37c3a469366e" providerId="ADAL" clId="{6F6E6284-DF2A-4CA9-BD0C-B4AE8A42C8C8}" dt="2025-01-23T09:04:04.668" v="921" actId="1076"/>
        <pc:sldMkLst>
          <pc:docMk/>
          <pc:sldMk cId="3286462673" sldId="260"/>
        </pc:sldMkLst>
      </pc:sldChg>
      <pc:sldChg chg="addSp modSp add mod">
        <pc:chgData name="Steffen Oppel" userId="e651edb2-1d85-4343-983c-37c3a469366e" providerId="ADAL" clId="{6F6E6284-DF2A-4CA9-BD0C-B4AE8A42C8C8}" dt="2025-01-23T10:10:49.761" v="1677" actId="207"/>
        <pc:sldMkLst>
          <pc:docMk/>
          <pc:sldMk cId="1536684686" sldId="261"/>
        </pc:sldMkLst>
      </pc:sldChg>
      <pc:sldChg chg="add del">
        <pc:chgData name="Steffen Oppel" userId="e651edb2-1d85-4343-983c-37c3a469366e" providerId="ADAL" clId="{6F6E6284-DF2A-4CA9-BD0C-B4AE8A42C8C8}" dt="2025-01-23T09:05:18.665" v="922" actId="47"/>
        <pc:sldMkLst>
          <pc:docMk/>
          <pc:sldMk cId="3224092510" sldId="262"/>
        </pc:sldMkLst>
      </pc:sldChg>
      <pc:sldChg chg="addSp delSp modSp add mod">
        <pc:chgData name="Steffen Oppel" userId="e651edb2-1d85-4343-983c-37c3a469366e" providerId="ADAL" clId="{6F6E6284-DF2A-4CA9-BD0C-B4AE8A42C8C8}" dt="2025-01-23T09:00:27.410" v="905" actId="20577"/>
        <pc:sldMkLst>
          <pc:docMk/>
          <pc:sldMk cId="21651762" sldId="263"/>
        </pc:sldMkLst>
      </pc:sldChg>
      <pc:sldChg chg="addSp modSp add mod">
        <pc:chgData name="Steffen Oppel" userId="e651edb2-1d85-4343-983c-37c3a469366e" providerId="ADAL" clId="{6F6E6284-DF2A-4CA9-BD0C-B4AE8A42C8C8}" dt="2025-01-23T10:14:08.513" v="2026" actId="14100"/>
        <pc:sldMkLst>
          <pc:docMk/>
          <pc:sldMk cId="991675459" sldId="264"/>
        </pc:sldMkLst>
      </pc:sldChg>
      <pc:sldChg chg="addSp delSp modSp add mod">
        <pc:chgData name="Steffen Oppel" userId="e651edb2-1d85-4343-983c-37c3a469366e" providerId="ADAL" clId="{6F6E6284-DF2A-4CA9-BD0C-B4AE8A42C8C8}" dt="2025-01-23T10:15:21.777" v="2178" actId="20577"/>
        <pc:sldMkLst>
          <pc:docMk/>
          <pc:sldMk cId="4145738286" sldId="265"/>
        </pc:sldMkLst>
      </pc:sldChg>
      <pc:sldChg chg="addSp delSp modSp add mod">
        <pc:chgData name="Steffen Oppel" userId="e651edb2-1d85-4343-983c-37c3a469366e" providerId="ADAL" clId="{6F6E6284-DF2A-4CA9-BD0C-B4AE8A42C8C8}" dt="2025-01-23T10:19:01.299" v="2690" actId="20577"/>
        <pc:sldMkLst>
          <pc:docMk/>
          <pc:sldMk cId="786601092" sldId="266"/>
        </pc:sldMkLst>
      </pc:sldChg>
    </pc:docChg>
  </pc:docChgLst>
  <pc:docChgLst>
    <pc:chgData name="Steffen Oppel" userId="e651edb2-1d85-4343-983c-37c3a469366e" providerId="ADAL" clId="{CC3F75E4-1A16-44FD-BC09-F3CE4B403740}"/>
    <pc:docChg chg="undo custSel addSld delSld modSld sldOrd">
      <pc:chgData name="Steffen Oppel" userId="e651edb2-1d85-4343-983c-37c3a469366e" providerId="ADAL" clId="{CC3F75E4-1A16-44FD-BC09-F3CE4B403740}" dt="2025-06-11T14:53:34.683" v="3474" actId="20577"/>
      <pc:docMkLst>
        <pc:docMk/>
      </pc:docMkLst>
      <pc:sldChg chg="addSp delSp modSp mod">
        <pc:chgData name="Steffen Oppel" userId="e651edb2-1d85-4343-983c-37c3a469366e" providerId="ADAL" clId="{CC3F75E4-1A16-44FD-BC09-F3CE4B403740}" dt="2025-06-11T14:53:34.683" v="3474" actId="20577"/>
        <pc:sldMkLst>
          <pc:docMk/>
          <pc:sldMk cId="2433069539" sldId="259"/>
        </pc:sldMkLst>
        <pc:spChg chg="mod">
          <ac:chgData name="Steffen Oppel" userId="e651edb2-1d85-4343-983c-37c3a469366e" providerId="ADAL" clId="{CC3F75E4-1A16-44FD-BC09-F3CE4B403740}" dt="2025-06-11T14:39:13.735" v="3247" actId="20577"/>
          <ac:spMkLst>
            <pc:docMk/>
            <pc:sldMk cId="2433069539" sldId="259"/>
            <ac:spMk id="2" creationId="{E82B0BA9-84A2-1F48-94FF-88D87F7A25A2}"/>
          </ac:spMkLst>
        </pc:spChg>
        <pc:spChg chg="del">
          <ac:chgData name="Steffen Oppel" userId="e651edb2-1d85-4343-983c-37c3a469366e" providerId="ADAL" clId="{CC3F75E4-1A16-44FD-BC09-F3CE4B403740}" dt="2025-06-11T07:49:06.595" v="44" actId="478"/>
          <ac:spMkLst>
            <pc:docMk/>
            <pc:sldMk cId="2433069539" sldId="259"/>
            <ac:spMk id="3" creationId="{DA700684-6710-A64F-966D-F7DFCA668B0E}"/>
          </ac:spMkLst>
        </pc:spChg>
        <pc:spChg chg="add mod">
          <ac:chgData name="Steffen Oppel" userId="e651edb2-1d85-4343-983c-37c3a469366e" providerId="ADAL" clId="{CC3F75E4-1A16-44FD-BC09-F3CE4B403740}" dt="2025-06-11T14:53:34.683" v="3474" actId="20577"/>
          <ac:spMkLst>
            <pc:docMk/>
            <pc:sldMk cId="2433069539" sldId="259"/>
            <ac:spMk id="3" creationId="{F83CDEB1-10F7-11EC-45B1-A75CB3AD4D15}"/>
          </ac:spMkLst>
        </pc:spChg>
        <pc:spChg chg="del">
          <ac:chgData name="Steffen Oppel" userId="e651edb2-1d85-4343-983c-37c3a469366e" providerId="ADAL" clId="{CC3F75E4-1A16-44FD-BC09-F3CE4B403740}" dt="2025-06-11T07:49:11.340" v="46" actId="478"/>
          <ac:spMkLst>
            <pc:docMk/>
            <pc:sldMk cId="2433069539" sldId="259"/>
            <ac:spMk id="4" creationId="{FDF0976B-6293-A4F8-14A0-1803F0E0440B}"/>
          </ac:spMkLst>
        </pc:spChg>
        <pc:spChg chg="add del mod">
          <ac:chgData name="Steffen Oppel" userId="e651edb2-1d85-4343-983c-37c3a469366e" providerId="ADAL" clId="{CC3F75E4-1A16-44FD-BC09-F3CE4B403740}" dt="2025-06-11T07:49:09.065" v="45" actId="478"/>
          <ac:spMkLst>
            <pc:docMk/>
            <pc:sldMk cId="2433069539" sldId="259"/>
            <ac:spMk id="6" creationId="{0CC7EBE1-664B-8EE1-DF14-03CB5B2E1733}"/>
          </ac:spMkLst>
        </pc:spChg>
        <pc:picChg chg="add mod">
          <ac:chgData name="Steffen Oppel" userId="e651edb2-1d85-4343-983c-37c3a469366e" providerId="ADAL" clId="{CC3F75E4-1A16-44FD-BC09-F3CE4B403740}" dt="2025-06-11T14:53:10.056" v="3454" actId="1076"/>
          <ac:picMkLst>
            <pc:docMk/>
            <pc:sldMk cId="2433069539" sldId="259"/>
            <ac:picMk id="4098" creationId="{C30F97BF-9005-E7BE-0DD0-7930B4459FB7}"/>
          </ac:picMkLst>
        </pc:picChg>
      </pc:sldChg>
      <pc:sldChg chg="addSp delSp modSp mod">
        <pc:chgData name="Steffen Oppel" userId="e651edb2-1d85-4343-983c-37c3a469366e" providerId="ADAL" clId="{CC3F75E4-1A16-44FD-BC09-F3CE4B403740}" dt="2025-06-11T14:40:23.110" v="3251" actId="1076"/>
        <pc:sldMkLst>
          <pc:docMk/>
          <pc:sldMk cId="3286462673" sldId="260"/>
        </pc:sldMkLst>
        <pc:spChg chg="mod">
          <ac:chgData name="Steffen Oppel" userId="e651edb2-1d85-4343-983c-37c3a469366e" providerId="ADAL" clId="{CC3F75E4-1A16-44FD-BC09-F3CE4B403740}" dt="2025-06-11T07:49:20.428" v="56" actId="20577"/>
          <ac:spMkLst>
            <pc:docMk/>
            <pc:sldMk cId="3286462673" sldId="260"/>
            <ac:spMk id="2" creationId="{56F5C9E3-DAC8-4882-E8FE-C94D8E2D54F1}"/>
          </ac:spMkLst>
        </pc:spChg>
        <pc:spChg chg="mod">
          <ac:chgData name="Steffen Oppel" userId="e651edb2-1d85-4343-983c-37c3a469366e" providerId="ADAL" clId="{CC3F75E4-1A16-44FD-BC09-F3CE4B403740}" dt="2025-06-11T14:39:26.859" v="3249" actId="20577"/>
          <ac:spMkLst>
            <pc:docMk/>
            <pc:sldMk cId="3286462673" sldId="260"/>
            <ac:spMk id="3" creationId="{22BF4D18-8CC2-15A9-6DFD-F7BC9123A1A9}"/>
          </ac:spMkLst>
        </pc:spChg>
        <pc:picChg chg="del">
          <ac:chgData name="Steffen Oppel" userId="e651edb2-1d85-4343-983c-37c3a469366e" providerId="ADAL" clId="{CC3F75E4-1A16-44FD-BC09-F3CE4B403740}" dt="2025-06-11T13:25:41.106" v="2826" actId="478"/>
          <ac:picMkLst>
            <pc:docMk/>
            <pc:sldMk cId="3286462673" sldId="260"/>
            <ac:picMk id="5" creationId="{F852B398-7FD6-EDEF-F3AA-58C0892A9D17}"/>
          </ac:picMkLst>
        </pc:picChg>
        <pc:picChg chg="del mod">
          <ac:chgData name="Steffen Oppel" userId="e651edb2-1d85-4343-983c-37c3a469366e" providerId="ADAL" clId="{CC3F75E4-1A16-44FD-BC09-F3CE4B403740}" dt="2025-06-11T14:40:18.654" v="3250" actId="478"/>
          <ac:picMkLst>
            <pc:docMk/>
            <pc:sldMk cId="3286462673" sldId="260"/>
            <ac:picMk id="7" creationId="{05C39069-2C6E-03A3-A232-E156A75C701F}"/>
          </ac:picMkLst>
        </pc:picChg>
        <pc:picChg chg="add mod">
          <ac:chgData name="Steffen Oppel" userId="e651edb2-1d85-4343-983c-37c3a469366e" providerId="ADAL" clId="{CC3F75E4-1A16-44FD-BC09-F3CE4B403740}" dt="2025-06-11T14:40:23.110" v="3251" actId="1076"/>
          <ac:picMkLst>
            <pc:docMk/>
            <pc:sldMk cId="3286462673" sldId="260"/>
            <ac:picMk id="1026" creationId="{4E22BA62-7BCA-3DA9-7F9C-EE408CF8F0A9}"/>
          </ac:picMkLst>
        </pc:picChg>
      </pc:sldChg>
      <pc:sldChg chg="del">
        <pc:chgData name="Steffen Oppel" userId="e651edb2-1d85-4343-983c-37c3a469366e" providerId="ADAL" clId="{CC3F75E4-1A16-44FD-BC09-F3CE4B403740}" dt="2025-06-11T07:48:41.652" v="0" actId="47"/>
        <pc:sldMkLst>
          <pc:docMk/>
          <pc:sldMk cId="1536684686" sldId="261"/>
        </pc:sldMkLst>
      </pc:sldChg>
      <pc:sldChg chg="modSp mod ord">
        <pc:chgData name="Steffen Oppel" userId="e651edb2-1d85-4343-983c-37c3a469366e" providerId="ADAL" clId="{CC3F75E4-1A16-44FD-BC09-F3CE4B403740}" dt="2025-06-11T13:25:20.360" v="2825" actId="20577"/>
        <pc:sldMkLst>
          <pc:docMk/>
          <pc:sldMk cId="21651762" sldId="263"/>
        </pc:sldMkLst>
        <pc:spChg chg="mod">
          <ac:chgData name="Steffen Oppel" userId="e651edb2-1d85-4343-983c-37c3a469366e" providerId="ADAL" clId="{CC3F75E4-1A16-44FD-BC09-F3CE4B403740}" dt="2025-06-11T07:51:12.955" v="280" actId="20577"/>
          <ac:spMkLst>
            <pc:docMk/>
            <pc:sldMk cId="21651762" sldId="263"/>
            <ac:spMk id="2" creationId="{DD3190B5-5746-8CF8-B433-BB6106F9DF9F}"/>
          </ac:spMkLst>
        </pc:spChg>
        <pc:spChg chg="mod">
          <ac:chgData name="Steffen Oppel" userId="e651edb2-1d85-4343-983c-37c3a469366e" providerId="ADAL" clId="{CC3F75E4-1A16-44FD-BC09-F3CE4B403740}" dt="2025-06-11T13:25:20.360" v="2825" actId="20577"/>
          <ac:spMkLst>
            <pc:docMk/>
            <pc:sldMk cId="21651762" sldId="263"/>
            <ac:spMk id="3" creationId="{CB5B756E-7AB1-4C08-8227-68D54C838503}"/>
          </ac:spMkLst>
        </pc:spChg>
      </pc:sldChg>
      <pc:sldChg chg="del">
        <pc:chgData name="Steffen Oppel" userId="e651edb2-1d85-4343-983c-37c3a469366e" providerId="ADAL" clId="{CC3F75E4-1A16-44FD-BC09-F3CE4B403740}" dt="2025-06-11T07:48:42.840" v="1" actId="47"/>
        <pc:sldMkLst>
          <pc:docMk/>
          <pc:sldMk cId="991675459" sldId="264"/>
        </pc:sldMkLst>
      </pc:sldChg>
      <pc:sldChg chg="addSp delSp modSp add mod">
        <pc:chgData name="Steffen Oppel" userId="e651edb2-1d85-4343-983c-37c3a469366e" providerId="ADAL" clId="{CC3F75E4-1A16-44FD-BC09-F3CE4B403740}" dt="2025-06-11T14:41:27.662" v="3255" actId="20577"/>
        <pc:sldMkLst>
          <pc:docMk/>
          <pc:sldMk cId="3229861194" sldId="264"/>
        </pc:sldMkLst>
        <pc:spChg chg="mod">
          <ac:chgData name="Steffen Oppel" userId="e651edb2-1d85-4343-983c-37c3a469366e" providerId="ADAL" clId="{CC3F75E4-1A16-44FD-BC09-F3CE4B403740}" dt="2025-06-11T07:54:36.634" v="696" actId="14100"/>
          <ac:spMkLst>
            <pc:docMk/>
            <pc:sldMk cId="3229861194" sldId="264"/>
            <ac:spMk id="2" creationId="{6F8C141E-7D2C-1ECE-F70B-DC6E89B0AE61}"/>
          </ac:spMkLst>
        </pc:spChg>
        <pc:spChg chg="mod">
          <ac:chgData name="Steffen Oppel" userId="e651edb2-1d85-4343-983c-37c3a469366e" providerId="ADAL" clId="{CC3F75E4-1A16-44FD-BC09-F3CE4B403740}" dt="2025-06-11T14:41:27.662" v="3255" actId="20577"/>
          <ac:spMkLst>
            <pc:docMk/>
            <pc:sldMk cId="3229861194" sldId="264"/>
            <ac:spMk id="3" creationId="{2701558C-E16D-3870-222A-048EF1DE1F6C}"/>
          </ac:spMkLst>
        </pc:spChg>
        <pc:picChg chg="del">
          <ac:chgData name="Steffen Oppel" userId="e651edb2-1d85-4343-983c-37c3a469366e" providerId="ADAL" clId="{CC3F75E4-1A16-44FD-BC09-F3CE4B403740}" dt="2025-06-11T07:53:03.970" v="490" actId="478"/>
          <ac:picMkLst>
            <pc:docMk/>
            <pc:sldMk cId="3229861194" sldId="264"/>
            <ac:picMk id="5" creationId="{4F3E9873-77B2-1E50-F408-F7F365E9347A}"/>
          </ac:picMkLst>
        </pc:picChg>
        <pc:picChg chg="add mod">
          <ac:chgData name="Steffen Oppel" userId="e651edb2-1d85-4343-983c-37c3a469366e" providerId="ADAL" clId="{CC3F75E4-1A16-44FD-BC09-F3CE4B403740}" dt="2025-06-11T08:06:39.687" v="1174" actId="1076"/>
          <ac:picMkLst>
            <pc:docMk/>
            <pc:sldMk cId="3229861194" sldId="264"/>
            <ac:picMk id="6" creationId="{56F4666F-988F-D2F4-C76C-BB47D1093392}"/>
          </ac:picMkLst>
        </pc:picChg>
        <pc:picChg chg="del">
          <ac:chgData name="Steffen Oppel" userId="e651edb2-1d85-4343-983c-37c3a469366e" providerId="ADAL" clId="{CC3F75E4-1A16-44FD-BC09-F3CE4B403740}" dt="2025-06-11T07:53:03.136" v="489" actId="478"/>
          <ac:picMkLst>
            <pc:docMk/>
            <pc:sldMk cId="3229861194" sldId="264"/>
            <ac:picMk id="7" creationId="{51417C2C-82FA-ABD0-DE52-952E417C2317}"/>
          </ac:picMkLst>
        </pc:picChg>
      </pc:sldChg>
      <pc:sldChg chg="addSp modSp add mod">
        <pc:chgData name="Steffen Oppel" userId="e651edb2-1d85-4343-983c-37c3a469366e" providerId="ADAL" clId="{CC3F75E4-1A16-44FD-BC09-F3CE4B403740}" dt="2025-06-11T08:10:30.178" v="1540" actId="1076"/>
        <pc:sldMkLst>
          <pc:docMk/>
          <pc:sldMk cId="3952899437" sldId="265"/>
        </pc:sldMkLst>
        <pc:spChg chg="mod">
          <ac:chgData name="Steffen Oppel" userId="e651edb2-1d85-4343-983c-37c3a469366e" providerId="ADAL" clId="{CC3F75E4-1A16-44FD-BC09-F3CE4B403740}" dt="2025-06-11T08:07:05.735" v="1218" actId="20577"/>
          <ac:spMkLst>
            <pc:docMk/>
            <pc:sldMk cId="3952899437" sldId="265"/>
            <ac:spMk id="2" creationId="{B5CA4446-A4F3-D07E-A48C-8855AD1617CC}"/>
          </ac:spMkLst>
        </pc:spChg>
        <pc:spChg chg="mod">
          <ac:chgData name="Steffen Oppel" userId="e651edb2-1d85-4343-983c-37c3a469366e" providerId="ADAL" clId="{CC3F75E4-1A16-44FD-BC09-F3CE4B403740}" dt="2025-06-11T08:09:06.746" v="1536" actId="20577"/>
          <ac:spMkLst>
            <pc:docMk/>
            <pc:sldMk cId="3952899437" sldId="265"/>
            <ac:spMk id="3" creationId="{1367AA60-5983-3C0D-78F2-EA067522D05A}"/>
          </ac:spMkLst>
        </pc:spChg>
        <pc:picChg chg="add mod">
          <ac:chgData name="Steffen Oppel" userId="e651edb2-1d85-4343-983c-37c3a469366e" providerId="ADAL" clId="{CC3F75E4-1A16-44FD-BC09-F3CE4B403740}" dt="2025-06-11T08:10:30.178" v="1540" actId="1076"/>
          <ac:picMkLst>
            <pc:docMk/>
            <pc:sldMk cId="3952899437" sldId="265"/>
            <ac:picMk id="5" creationId="{5E79F4D4-41DC-7660-C9C9-313997FF04F2}"/>
          </ac:picMkLst>
        </pc:picChg>
      </pc:sldChg>
      <pc:sldChg chg="del">
        <pc:chgData name="Steffen Oppel" userId="e651edb2-1d85-4343-983c-37c3a469366e" providerId="ADAL" clId="{CC3F75E4-1A16-44FD-BC09-F3CE4B403740}" dt="2025-06-11T07:48:43.944" v="2" actId="47"/>
        <pc:sldMkLst>
          <pc:docMk/>
          <pc:sldMk cId="4145738286" sldId="265"/>
        </pc:sldMkLst>
      </pc:sldChg>
      <pc:sldChg chg="del">
        <pc:chgData name="Steffen Oppel" userId="e651edb2-1d85-4343-983c-37c3a469366e" providerId="ADAL" clId="{CC3F75E4-1A16-44FD-BC09-F3CE4B403740}" dt="2025-06-11T07:48:45.966" v="3" actId="47"/>
        <pc:sldMkLst>
          <pc:docMk/>
          <pc:sldMk cId="786601092" sldId="266"/>
        </pc:sldMkLst>
      </pc:sldChg>
      <pc:sldChg chg="addSp modSp add mod">
        <pc:chgData name="Steffen Oppel" userId="e651edb2-1d85-4343-983c-37c3a469366e" providerId="ADAL" clId="{CC3F75E4-1A16-44FD-BC09-F3CE4B403740}" dt="2025-06-11T14:45:39.729" v="3262" actId="1076"/>
        <pc:sldMkLst>
          <pc:docMk/>
          <pc:sldMk cId="3777014842" sldId="266"/>
        </pc:sldMkLst>
        <pc:spChg chg="mod">
          <ac:chgData name="Steffen Oppel" userId="e651edb2-1d85-4343-983c-37c3a469366e" providerId="ADAL" clId="{CC3F75E4-1A16-44FD-BC09-F3CE4B403740}" dt="2025-06-11T08:11:15.952" v="1575" actId="20577"/>
          <ac:spMkLst>
            <pc:docMk/>
            <pc:sldMk cId="3777014842" sldId="266"/>
            <ac:spMk id="2" creationId="{FF766606-6EF8-5151-64F8-4469B5117695}"/>
          </ac:spMkLst>
        </pc:spChg>
        <pc:spChg chg="mod">
          <ac:chgData name="Steffen Oppel" userId="e651edb2-1d85-4343-983c-37c3a469366e" providerId="ADAL" clId="{CC3F75E4-1A16-44FD-BC09-F3CE4B403740}" dt="2025-06-11T14:41:56.379" v="3257" actId="20577"/>
          <ac:spMkLst>
            <pc:docMk/>
            <pc:sldMk cId="3777014842" sldId="266"/>
            <ac:spMk id="3" creationId="{D7F2111A-6BFE-BE6D-9FFE-E6ED18548887}"/>
          </ac:spMkLst>
        </pc:spChg>
        <pc:spChg chg="add">
          <ac:chgData name="Steffen Oppel" userId="e651edb2-1d85-4343-983c-37c3a469366e" providerId="ADAL" clId="{CC3F75E4-1A16-44FD-BC09-F3CE4B403740}" dt="2025-06-11T14:45:30.744" v="3259"/>
          <ac:spMkLst>
            <pc:docMk/>
            <pc:sldMk cId="3777014842" sldId="266"/>
            <ac:spMk id="4" creationId="{058136F7-9662-82BD-D812-5E74E2745666}"/>
          </ac:spMkLst>
        </pc:spChg>
        <pc:spChg chg="add">
          <ac:chgData name="Steffen Oppel" userId="e651edb2-1d85-4343-983c-37c3a469366e" providerId="ADAL" clId="{CC3F75E4-1A16-44FD-BC09-F3CE4B403740}" dt="2025-06-11T08:21:24.474" v="1815"/>
          <ac:spMkLst>
            <pc:docMk/>
            <pc:sldMk cId="3777014842" sldId="266"/>
            <ac:spMk id="4" creationId="{B837B58A-0E51-37C8-AD3C-F1FA740F073B}"/>
          </ac:spMkLst>
        </pc:spChg>
        <pc:picChg chg="add mod">
          <ac:chgData name="Steffen Oppel" userId="e651edb2-1d85-4343-983c-37c3a469366e" providerId="ADAL" clId="{CC3F75E4-1A16-44FD-BC09-F3CE4B403740}" dt="2025-06-11T14:42:22.484" v="3258" actId="1076"/>
          <ac:picMkLst>
            <pc:docMk/>
            <pc:sldMk cId="3777014842" sldId="266"/>
            <ac:picMk id="5" creationId="{31DE3DFE-A202-E619-DC26-4D8E21E6E8BC}"/>
          </ac:picMkLst>
        </pc:picChg>
        <pc:picChg chg="add mod">
          <ac:chgData name="Steffen Oppel" userId="e651edb2-1d85-4343-983c-37c3a469366e" providerId="ADAL" clId="{CC3F75E4-1A16-44FD-BC09-F3CE4B403740}" dt="2025-06-11T14:45:39.729" v="3262" actId="1076"/>
          <ac:picMkLst>
            <pc:docMk/>
            <pc:sldMk cId="3777014842" sldId="266"/>
            <ac:picMk id="6" creationId="{182EA5F1-BD00-E177-D69D-B8A4F20138DD}"/>
          </ac:picMkLst>
        </pc:picChg>
      </pc:sldChg>
      <pc:sldChg chg="addSp modSp add mod modAnim">
        <pc:chgData name="Steffen Oppel" userId="e651edb2-1d85-4343-983c-37c3a469366e" providerId="ADAL" clId="{CC3F75E4-1A16-44FD-BC09-F3CE4B403740}" dt="2025-06-11T14:48:30.432" v="3285" actId="20577"/>
        <pc:sldMkLst>
          <pc:docMk/>
          <pc:sldMk cId="1005027928" sldId="267"/>
        </pc:sldMkLst>
        <pc:spChg chg="mod">
          <ac:chgData name="Steffen Oppel" userId="e651edb2-1d85-4343-983c-37c3a469366e" providerId="ADAL" clId="{CC3F75E4-1A16-44FD-BC09-F3CE4B403740}" dt="2025-06-11T14:48:30.432" v="3285" actId="20577"/>
          <ac:spMkLst>
            <pc:docMk/>
            <pc:sldMk cId="1005027928" sldId="267"/>
            <ac:spMk id="2" creationId="{085B171D-FD09-0D1D-25CF-C299CBF1CB14}"/>
          </ac:spMkLst>
        </pc:spChg>
        <pc:spChg chg="mod ord">
          <ac:chgData name="Steffen Oppel" userId="e651edb2-1d85-4343-983c-37c3a469366e" providerId="ADAL" clId="{CC3F75E4-1A16-44FD-BC09-F3CE4B403740}" dt="2025-06-11T14:48:10.520" v="3263" actId="167"/>
          <ac:spMkLst>
            <pc:docMk/>
            <pc:sldMk cId="1005027928" sldId="267"/>
            <ac:spMk id="3" creationId="{4600DFEF-91E4-2941-B2C8-198C2A00EF9B}"/>
          </ac:spMkLst>
        </pc:spChg>
        <pc:spChg chg="add">
          <ac:chgData name="Steffen Oppel" userId="e651edb2-1d85-4343-983c-37c3a469366e" providerId="ADAL" clId="{CC3F75E4-1A16-44FD-BC09-F3CE4B403740}" dt="2025-06-11T14:22:31.680" v="3035"/>
          <ac:spMkLst>
            <pc:docMk/>
            <pc:sldMk cId="1005027928" sldId="267"/>
            <ac:spMk id="4" creationId="{95D36DD0-DA06-2665-EEA2-496474208DC8}"/>
          </ac:spMkLst>
        </pc:spChg>
        <pc:spChg chg="add">
          <ac:chgData name="Steffen Oppel" userId="e651edb2-1d85-4343-983c-37c3a469366e" providerId="ADAL" clId="{CC3F75E4-1A16-44FD-BC09-F3CE4B403740}" dt="2025-06-11T08:23:52.082" v="1948"/>
          <ac:spMkLst>
            <pc:docMk/>
            <pc:sldMk cId="1005027928" sldId="267"/>
            <ac:spMk id="4" creationId="{D9DB13AE-7311-740B-63B4-5F28FCAF7064}"/>
          </ac:spMkLst>
        </pc:spChg>
        <pc:picChg chg="add mod modCrop">
          <ac:chgData name="Steffen Oppel" userId="e651edb2-1d85-4343-983c-37c3a469366e" providerId="ADAL" clId="{CC3F75E4-1A16-44FD-BC09-F3CE4B403740}" dt="2025-06-11T08:33:48.900" v="2445" actId="1076"/>
          <ac:picMkLst>
            <pc:docMk/>
            <pc:sldMk cId="1005027928" sldId="267"/>
            <ac:picMk id="5" creationId="{7BC6DDE3-5511-88DD-C063-BDBB8923E15E}"/>
          </ac:picMkLst>
        </pc:picChg>
        <pc:picChg chg="add mod ord">
          <ac:chgData name="Steffen Oppel" userId="e651edb2-1d85-4343-983c-37c3a469366e" providerId="ADAL" clId="{CC3F75E4-1A16-44FD-BC09-F3CE4B403740}" dt="2025-06-11T14:24:51.344" v="3048" actId="167"/>
          <ac:picMkLst>
            <pc:docMk/>
            <pc:sldMk cId="1005027928" sldId="267"/>
            <ac:picMk id="6" creationId="{C67833B5-FFDC-85AC-3144-645A32658B19}"/>
          </ac:picMkLst>
        </pc:picChg>
        <pc:picChg chg="add mod">
          <ac:chgData name="Steffen Oppel" userId="e651edb2-1d85-4343-983c-37c3a469366e" providerId="ADAL" clId="{CC3F75E4-1A16-44FD-BC09-F3CE4B403740}" dt="2025-06-11T08:32:40.075" v="2415" actId="1076"/>
          <ac:picMkLst>
            <pc:docMk/>
            <pc:sldMk cId="1005027928" sldId="267"/>
            <ac:picMk id="7" creationId="{7CC66D44-6D01-FAAD-AC7D-3A9F62E0CC11}"/>
          </ac:picMkLst>
        </pc:picChg>
        <pc:picChg chg="add mod">
          <ac:chgData name="Steffen Oppel" userId="e651edb2-1d85-4343-983c-37c3a469366e" providerId="ADAL" clId="{CC3F75E4-1A16-44FD-BC09-F3CE4B403740}" dt="2025-06-11T08:34:05.572" v="2448" actId="1076"/>
          <ac:picMkLst>
            <pc:docMk/>
            <pc:sldMk cId="1005027928" sldId="267"/>
            <ac:picMk id="9" creationId="{29AD46D9-8CE5-5BED-105D-FAAF910333CD}"/>
          </ac:picMkLst>
        </pc:picChg>
      </pc:sldChg>
      <pc:sldChg chg="addSp delSp modSp add mod">
        <pc:chgData name="Steffen Oppel" userId="e651edb2-1d85-4343-983c-37c3a469366e" providerId="ADAL" clId="{CC3F75E4-1A16-44FD-BC09-F3CE4B403740}" dt="2025-06-11T14:51:38.342" v="3386" actId="20577"/>
        <pc:sldMkLst>
          <pc:docMk/>
          <pc:sldMk cId="2804629904" sldId="268"/>
        </pc:sldMkLst>
        <pc:spChg chg="mod">
          <ac:chgData name="Steffen Oppel" userId="e651edb2-1d85-4343-983c-37c3a469366e" providerId="ADAL" clId="{CC3F75E4-1A16-44FD-BC09-F3CE4B403740}" dt="2025-06-11T07:59:31.174" v="1012" actId="20577"/>
          <ac:spMkLst>
            <pc:docMk/>
            <pc:sldMk cId="2804629904" sldId="268"/>
            <ac:spMk id="2" creationId="{78F704DE-5F4B-B85A-42C8-3A81FC8E4B6A}"/>
          </ac:spMkLst>
        </pc:spChg>
        <pc:spChg chg="mod">
          <ac:chgData name="Steffen Oppel" userId="e651edb2-1d85-4343-983c-37c3a469366e" providerId="ADAL" clId="{CC3F75E4-1A16-44FD-BC09-F3CE4B403740}" dt="2025-06-11T14:51:38.342" v="3386" actId="20577"/>
          <ac:spMkLst>
            <pc:docMk/>
            <pc:sldMk cId="2804629904" sldId="268"/>
            <ac:spMk id="3" creationId="{CD49ACFA-9536-D833-24D8-D71A34A88197}"/>
          </ac:spMkLst>
        </pc:spChg>
        <pc:spChg chg="add">
          <ac:chgData name="Steffen Oppel" userId="e651edb2-1d85-4343-983c-37c3a469366e" providerId="ADAL" clId="{CC3F75E4-1A16-44FD-BC09-F3CE4B403740}" dt="2025-06-11T08:00:29.466" v="1162"/>
          <ac:spMkLst>
            <pc:docMk/>
            <pc:sldMk cId="2804629904" sldId="268"/>
            <ac:spMk id="4" creationId="{FDAB0016-FBF9-D50A-CBE2-E47FCC5D3A4D}"/>
          </ac:spMkLst>
        </pc:spChg>
        <pc:spChg chg="add">
          <ac:chgData name="Steffen Oppel" userId="e651edb2-1d85-4343-983c-37c3a469366e" providerId="ADAL" clId="{CC3F75E4-1A16-44FD-BC09-F3CE4B403740}" dt="2025-06-11T08:05:28.420" v="1167"/>
          <ac:spMkLst>
            <pc:docMk/>
            <pc:sldMk cId="2804629904" sldId="268"/>
            <ac:spMk id="6" creationId="{03257734-089F-921D-B4E0-D322DD918A5B}"/>
          </ac:spMkLst>
        </pc:spChg>
        <pc:picChg chg="add del mod">
          <ac:chgData name="Steffen Oppel" userId="e651edb2-1d85-4343-983c-37c3a469366e" providerId="ADAL" clId="{CC3F75E4-1A16-44FD-BC09-F3CE4B403740}" dt="2025-06-11T08:05:26.943" v="1166" actId="478"/>
          <ac:picMkLst>
            <pc:docMk/>
            <pc:sldMk cId="2804629904" sldId="268"/>
            <ac:picMk id="5" creationId="{C09D8FD2-2E82-BE8A-D0AE-4D7C18B80738}"/>
          </ac:picMkLst>
        </pc:picChg>
        <pc:picChg chg="add mod">
          <ac:chgData name="Steffen Oppel" userId="e651edb2-1d85-4343-983c-37c3a469366e" providerId="ADAL" clId="{CC3F75E4-1A16-44FD-BC09-F3CE4B403740}" dt="2025-06-11T14:19:27.664" v="2964" actId="1076"/>
          <ac:picMkLst>
            <pc:docMk/>
            <pc:sldMk cId="2804629904" sldId="268"/>
            <ac:picMk id="7" creationId="{5FAAA2FA-5D7E-4914-1769-5A13E9630C9D}"/>
          </ac:picMkLst>
        </pc:picChg>
      </pc:sldChg>
      <pc:sldChg chg="addSp delSp modSp add mod">
        <pc:chgData name="Steffen Oppel" userId="e651edb2-1d85-4343-983c-37c3a469366e" providerId="ADAL" clId="{CC3F75E4-1A16-44FD-BC09-F3CE4B403740}" dt="2025-06-11T14:49:41.580" v="3306" actId="20577"/>
        <pc:sldMkLst>
          <pc:docMk/>
          <pc:sldMk cId="4145898894" sldId="269"/>
        </pc:sldMkLst>
        <pc:spChg chg="mod">
          <ac:chgData name="Steffen Oppel" userId="e651edb2-1d85-4343-983c-37c3a469366e" providerId="ADAL" clId="{CC3F75E4-1A16-44FD-BC09-F3CE4B403740}" dt="2025-06-11T14:48:49.008" v="3298" actId="20577"/>
          <ac:spMkLst>
            <pc:docMk/>
            <pc:sldMk cId="4145898894" sldId="269"/>
            <ac:spMk id="2" creationId="{E784ADBA-3FCA-70BA-F205-927C422CF09E}"/>
          </ac:spMkLst>
        </pc:spChg>
        <pc:spChg chg="mod">
          <ac:chgData name="Steffen Oppel" userId="e651edb2-1d85-4343-983c-37c3a469366e" providerId="ADAL" clId="{CC3F75E4-1A16-44FD-BC09-F3CE4B403740}" dt="2025-06-11T14:49:41.580" v="3306" actId="20577"/>
          <ac:spMkLst>
            <pc:docMk/>
            <pc:sldMk cId="4145898894" sldId="269"/>
            <ac:spMk id="3" creationId="{837F171E-582E-29C6-B6B3-3FF0F60C6248}"/>
          </ac:spMkLst>
        </pc:spChg>
        <pc:picChg chg="add mod">
          <ac:chgData name="Steffen Oppel" userId="e651edb2-1d85-4343-983c-37c3a469366e" providerId="ADAL" clId="{CC3F75E4-1A16-44FD-BC09-F3CE4B403740}" dt="2025-06-11T08:37:14.158" v="2788"/>
          <ac:picMkLst>
            <pc:docMk/>
            <pc:sldMk cId="4145898894" sldId="269"/>
            <ac:picMk id="4" creationId="{52B3DDA9-649E-3775-6AC4-D1830E8809CD}"/>
          </ac:picMkLst>
        </pc:picChg>
        <pc:picChg chg="del">
          <ac:chgData name="Steffen Oppel" userId="e651edb2-1d85-4343-983c-37c3a469366e" providerId="ADAL" clId="{CC3F75E4-1A16-44FD-BC09-F3CE4B403740}" dt="2025-06-11T08:34:30.788" v="2458" actId="478"/>
          <ac:picMkLst>
            <pc:docMk/>
            <pc:sldMk cId="4145898894" sldId="269"/>
            <ac:picMk id="5" creationId="{D95E3926-8BEC-A640-F097-B225EBFDB6AF}"/>
          </ac:picMkLst>
        </pc:picChg>
        <pc:picChg chg="del">
          <ac:chgData name="Steffen Oppel" userId="e651edb2-1d85-4343-983c-37c3a469366e" providerId="ADAL" clId="{CC3F75E4-1A16-44FD-BC09-F3CE4B403740}" dt="2025-06-11T08:34:29.616" v="2457" actId="478"/>
          <ac:picMkLst>
            <pc:docMk/>
            <pc:sldMk cId="4145898894" sldId="269"/>
            <ac:picMk id="7" creationId="{1E2C5E6A-83DE-CC2D-6BF3-041965DF724D}"/>
          </ac:picMkLst>
        </pc:picChg>
        <pc:picChg chg="del">
          <ac:chgData name="Steffen Oppel" userId="e651edb2-1d85-4343-983c-37c3a469366e" providerId="ADAL" clId="{CC3F75E4-1A16-44FD-BC09-F3CE4B403740}" dt="2025-06-11T08:34:21.831" v="2450" actId="478"/>
          <ac:picMkLst>
            <pc:docMk/>
            <pc:sldMk cId="4145898894" sldId="269"/>
            <ac:picMk id="9" creationId="{3A17F7BE-8EE8-DB7A-7211-92AE9C800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11.06.2025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B0BA9-84A2-1F48-94FF-88D87F7A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Are </a:t>
            </a:r>
            <a:r>
              <a:rPr lang="de-DE" dirty="0" err="1"/>
              <a:t>woodcocks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in Switzerland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birds</a:t>
            </a:r>
            <a:r>
              <a:rPr lang="de-DE" dirty="0"/>
              <a:t>?</a:t>
            </a:r>
          </a:p>
        </p:txBody>
      </p:sp>
      <p:pic>
        <p:nvPicPr>
          <p:cNvPr id="4098" name="Picture 2" descr="vogelwarte.ch - Eurasian Woodcock">
            <a:extLst>
              <a:ext uri="{FF2B5EF4-FFF2-40B4-BE49-F238E27FC236}">
                <a16:creationId xmlns:a16="http://schemas.microsoft.com/office/drawing/2014/main" id="{C30F97BF-9005-E7BE-0DD0-7930B445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69" y="1189206"/>
            <a:ext cx="6961761" cy="52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3CDEB1-10F7-11EC-45B1-A75CB3AD4D15}"/>
              </a:ext>
            </a:extLst>
          </p:cNvPr>
          <p:cNvSpPr txBox="1">
            <a:spLocks/>
          </p:cNvSpPr>
          <p:nvPr/>
        </p:nvSpPr>
        <p:spPr>
          <a:xfrm>
            <a:off x="260755" y="4823925"/>
            <a:ext cx="5835245" cy="12198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/>
              <a:t>Pierre Mollet</a:t>
            </a:r>
          </a:p>
          <a:p>
            <a:r>
              <a:rPr lang="de-DE" sz="2400" dirty="0"/>
              <a:t>Martin Grüebler</a:t>
            </a:r>
          </a:p>
          <a:p>
            <a:r>
              <a:rPr lang="de-DE" sz="2400" dirty="0"/>
              <a:t>Steffen Oppel</a:t>
            </a:r>
          </a:p>
          <a:p>
            <a:r>
              <a:rPr lang="de-DE" sz="2400" dirty="0"/>
              <a:t>Elizabeth Yohannes</a:t>
            </a:r>
          </a:p>
          <a:p>
            <a:r>
              <a:rPr lang="de-DE" sz="2400" dirty="0"/>
              <a:t>Gilberto Pasinelli</a:t>
            </a:r>
          </a:p>
        </p:txBody>
      </p:sp>
    </p:spTree>
    <p:extLst>
      <p:ext uri="{BB962C8B-B14F-4D97-AF65-F5344CB8AC3E}">
        <p14:creationId xmlns:p14="http://schemas.microsoft.com/office/powerpoint/2010/main" val="243306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22FB-91F0-5915-CD18-9DAD9E9E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5C9E3-DAC8-4882-E8FE-C94D8E2D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Background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F4D18-8CC2-15A9-6DFD-F7BC9123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1489899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de-CH" sz="2000" dirty="0" err="1"/>
              <a:t>woodcocks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shot</a:t>
            </a:r>
            <a:r>
              <a:rPr lang="de-CH" sz="2000" dirty="0"/>
              <a:t> in Switzerland (</a:t>
            </a:r>
            <a:r>
              <a:rPr lang="de-CH" sz="2000" dirty="0" err="1"/>
              <a:t>for</a:t>
            </a:r>
            <a:r>
              <a:rPr lang="de-CH" sz="2000" dirty="0"/>
              <a:t> ‘</a:t>
            </a:r>
            <a:r>
              <a:rPr lang="de-CH" sz="2000" dirty="0" err="1"/>
              <a:t>sport</a:t>
            </a:r>
            <a:r>
              <a:rPr lang="de-CH" sz="2000" dirty="0"/>
              <a:t>’) </a:t>
            </a:r>
            <a:r>
              <a:rPr lang="de-CH" sz="2000" dirty="0" err="1"/>
              <a:t>from</a:t>
            </a:r>
            <a:r>
              <a:rPr lang="de-CH" sz="2000" dirty="0"/>
              <a:t> 15. September </a:t>
            </a:r>
            <a:r>
              <a:rPr lang="de-CH" sz="2000" dirty="0" err="1"/>
              <a:t>to</a:t>
            </a:r>
            <a:r>
              <a:rPr lang="de-CH" sz="2000" dirty="0"/>
              <a:t> 14. </a:t>
            </a:r>
            <a:r>
              <a:rPr lang="de-CH" sz="2000" dirty="0" err="1"/>
              <a:t>December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dirty="0" err="1"/>
              <a:t>w</a:t>
            </a:r>
            <a:r>
              <a:rPr lang="de-CH" sz="2000" b="0" i="0" dirty="0" err="1">
                <a:effectLst/>
              </a:rPr>
              <a:t>oodcock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breeding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population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more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or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less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stable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/>
              <a:t>Question: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hunting</a:t>
            </a:r>
            <a:r>
              <a:rPr lang="de-CH" sz="2000" dirty="0"/>
              <a:t> </a:t>
            </a:r>
            <a:r>
              <a:rPr lang="de-CH" sz="2000" dirty="0" err="1"/>
              <a:t>affecting</a:t>
            </a:r>
            <a:r>
              <a:rPr lang="de-CH" sz="2000" dirty="0"/>
              <a:t> </a:t>
            </a:r>
            <a:r>
              <a:rPr lang="de-CH" sz="2000" dirty="0" err="1"/>
              <a:t>local</a:t>
            </a:r>
            <a:r>
              <a:rPr lang="de-CH" sz="2000" dirty="0"/>
              <a:t> Swiss </a:t>
            </a:r>
            <a:r>
              <a:rPr lang="de-CH" sz="2000" dirty="0" err="1"/>
              <a:t>woodcock</a:t>
            </a:r>
            <a:r>
              <a:rPr lang="de-CH" sz="2000" dirty="0"/>
              <a:t> </a:t>
            </a:r>
            <a:r>
              <a:rPr lang="de-CH" sz="2000" dirty="0" err="1"/>
              <a:t>breeding</a:t>
            </a:r>
            <a:r>
              <a:rPr lang="de-CH" sz="2000" dirty="0"/>
              <a:t> </a:t>
            </a:r>
            <a:r>
              <a:rPr lang="de-CH" sz="2000" dirty="0" err="1"/>
              <a:t>populations</a:t>
            </a:r>
            <a:r>
              <a:rPr lang="de-CH" sz="2000" dirty="0"/>
              <a:t>?</a:t>
            </a:r>
          </a:p>
          <a:p>
            <a:pPr>
              <a:buFontTx/>
              <a:buChar char="-"/>
            </a:pPr>
            <a:r>
              <a:rPr lang="de-CH" sz="2000" b="0" i="0" dirty="0" err="1">
                <a:effectLst/>
              </a:rPr>
              <a:t>Two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data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sets</a:t>
            </a:r>
            <a:r>
              <a:rPr lang="de-CH" sz="2000" b="0" i="0" dirty="0">
                <a:effectLst/>
              </a:rPr>
              <a:t>:	(1) </a:t>
            </a:r>
            <a:r>
              <a:rPr lang="de-CH" sz="2000" b="0" i="0" dirty="0" err="1">
                <a:effectLst/>
              </a:rPr>
              <a:t>tracking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data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to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estimate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departure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timing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r>
              <a:rPr lang="de-CH" sz="2000" dirty="0"/>
              <a:t>		(2) </a:t>
            </a:r>
            <a:r>
              <a:rPr lang="de-CH" sz="2000" dirty="0" err="1"/>
              <a:t>feather</a:t>
            </a:r>
            <a:r>
              <a:rPr lang="de-CH" sz="2000" dirty="0"/>
              <a:t> </a:t>
            </a:r>
            <a:r>
              <a:rPr lang="de-CH" sz="2000" dirty="0" err="1"/>
              <a:t>samples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infer</a:t>
            </a:r>
            <a:r>
              <a:rPr lang="de-CH" sz="2000" dirty="0"/>
              <a:t> </a:t>
            </a:r>
            <a:r>
              <a:rPr lang="de-CH" sz="2000" dirty="0" err="1"/>
              <a:t>likely</a:t>
            </a:r>
            <a:r>
              <a:rPr lang="de-CH" sz="2000" dirty="0"/>
              <a:t> </a:t>
            </a:r>
            <a:r>
              <a:rPr lang="de-CH" sz="2000" dirty="0" err="1"/>
              <a:t>origin</a:t>
            </a:r>
            <a:r>
              <a:rPr lang="de-CH" sz="2000" dirty="0"/>
              <a:t> of </a:t>
            </a:r>
            <a:r>
              <a:rPr lang="de-CH" sz="2000" dirty="0" err="1"/>
              <a:t>birds</a:t>
            </a:r>
            <a:r>
              <a:rPr lang="de-CH" sz="2000" dirty="0"/>
              <a:t> </a:t>
            </a:r>
            <a:r>
              <a:rPr lang="de-CH" sz="2000" dirty="0" err="1"/>
              <a:t>based</a:t>
            </a:r>
            <a:r>
              <a:rPr lang="de-CH" sz="2000" dirty="0"/>
              <a:t> on </a:t>
            </a:r>
            <a:r>
              <a:rPr lang="de-CH" sz="2000" dirty="0" err="1"/>
              <a:t>stable</a:t>
            </a:r>
            <a:r>
              <a:rPr lang="de-CH" sz="2000" dirty="0"/>
              <a:t> hydrogen isotope </a:t>
            </a:r>
            <a:r>
              <a:rPr lang="de-CH" sz="2000" dirty="0" err="1"/>
              <a:t>ratios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2BA62-7BCA-3DA9-7F9C-EE408CF8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87" y="3137908"/>
            <a:ext cx="63436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6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A685-E1BB-C956-464B-4774B0BD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190B5-5746-8CF8-B433-BB6106F9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of </a:t>
            </a:r>
            <a:r>
              <a:rPr lang="de-DE" dirty="0" err="1"/>
              <a:t>departure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5B756E-7AB1-4C08-8227-68D54C838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0888649" cy="148989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based</a:t>
            </a:r>
            <a:r>
              <a:rPr lang="de-CH" sz="2000" dirty="0"/>
              <a:t> on VHF and GPS </a:t>
            </a:r>
            <a:r>
              <a:rPr lang="de-CH" sz="2000" dirty="0" err="1"/>
              <a:t>tracking</a:t>
            </a:r>
            <a:r>
              <a:rPr lang="de-CH" sz="2000" dirty="0"/>
              <a:t> of 432 </a:t>
            </a:r>
            <a:r>
              <a:rPr lang="de-CH" sz="2000" dirty="0" err="1"/>
              <a:t>individuals</a:t>
            </a:r>
            <a:r>
              <a:rPr lang="de-CH" sz="2000" dirty="0"/>
              <a:t> </a:t>
            </a:r>
            <a:r>
              <a:rPr lang="de-CH" sz="2000" dirty="0" err="1"/>
              <a:t>from</a:t>
            </a:r>
            <a:r>
              <a:rPr lang="de-CH" sz="2000" dirty="0"/>
              <a:t> Swiss </a:t>
            </a:r>
            <a:r>
              <a:rPr lang="de-CH" sz="2000" dirty="0" err="1"/>
              <a:t>forests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dirty="0"/>
              <a:t>s</a:t>
            </a:r>
            <a:r>
              <a:rPr lang="de-CH" sz="2000" b="0" i="0" dirty="0">
                <a:effectLst/>
              </a:rPr>
              <a:t>imple multi-event </a:t>
            </a:r>
            <a:r>
              <a:rPr lang="de-CH" sz="2000" b="0" i="0" dirty="0" err="1">
                <a:effectLst/>
              </a:rPr>
              <a:t>model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to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estimate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departure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timing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b="0" i="0" dirty="0">
                <a:effectLst/>
              </a:rPr>
              <a:t>&gt;50% of </a:t>
            </a:r>
            <a:r>
              <a:rPr lang="de-CH" sz="2000" b="0" i="0" dirty="0" err="1">
                <a:effectLst/>
              </a:rPr>
              <a:t>local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woodcocks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are</a:t>
            </a:r>
            <a:r>
              <a:rPr lang="de-CH" sz="2000" b="0" i="0" dirty="0">
                <a:effectLst/>
              </a:rPr>
              <a:t> still </a:t>
            </a:r>
            <a:r>
              <a:rPr lang="de-CH" sz="2000" b="0" i="0" dirty="0" err="1">
                <a:effectLst/>
              </a:rPr>
              <a:t>present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during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peak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hunting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season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 descr="A graph of a number of jobs in study area&#10;&#10;Description automatically generated">
            <a:extLst>
              <a:ext uri="{FF2B5EF4-FFF2-40B4-BE49-F238E27FC236}">
                <a16:creationId xmlns:a16="http://schemas.microsoft.com/office/drawing/2014/main" id="{D1A93CD5-4A60-7D89-BD33-5506398B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6" y="2334005"/>
            <a:ext cx="5966828" cy="4339511"/>
          </a:xfrm>
          <a:prstGeom prst="rect">
            <a:avLst/>
          </a:prstGeom>
        </p:spPr>
      </p:pic>
      <p:pic>
        <p:nvPicPr>
          <p:cNvPr id="8" name="Picture 7" descr="A graph of a bird with an object&#10;&#10;Description automatically generated">
            <a:extLst>
              <a:ext uri="{FF2B5EF4-FFF2-40B4-BE49-F238E27FC236}">
                <a16:creationId xmlns:a16="http://schemas.microsoft.com/office/drawing/2014/main" id="{485883C5-8A90-A30D-3038-888375E1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4005"/>
            <a:ext cx="5966828" cy="43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D90E-A016-5146-C3DD-3C07E1E0E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C141E-7D2C-1ECE-F70B-DC6E89B0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/>
              <a:t>Background on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isotopes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01558C-E16D-3870-222A-048EF1DE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148989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geographic</a:t>
            </a:r>
            <a:r>
              <a:rPr lang="de-CH" sz="2000" dirty="0"/>
              <a:t> </a:t>
            </a:r>
            <a:r>
              <a:rPr lang="de-CH" sz="2000" dirty="0" err="1"/>
              <a:t>patterns</a:t>
            </a:r>
            <a:r>
              <a:rPr lang="de-CH" sz="2000" dirty="0"/>
              <a:t> of isotope </a:t>
            </a:r>
            <a:r>
              <a:rPr lang="de-CH" sz="2000" dirty="0" err="1"/>
              <a:t>ratios</a:t>
            </a:r>
            <a:r>
              <a:rPr lang="de-CH" sz="2000" dirty="0"/>
              <a:t> in </a:t>
            </a:r>
            <a:r>
              <a:rPr lang="de-CH" sz="2000" dirty="0" err="1"/>
              <a:t>rainwater</a:t>
            </a:r>
            <a:r>
              <a:rPr lang="de-CH" sz="2000" dirty="0"/>
              <a:t> due </a:t>
            </a:r>
            <a:r>
              <a:rPr lang="de-CH" sz="2000" dirty="0" err="1"/>
              <a:t>to</a:t>
            </a:r>
            <a:r>
              <a:rPr lang="de-CH" sz="2000" dirty="0"/>
              <a:t> global </a:t>
            </a:r>
            <a:r>
              <a:rPr lang="de-CH" sz="2000" dirty="0" err="1"/>
              <a:t>circulation</a:t>
            </a:r>
            <a:r>
              <a:rPr lang="de-CH" sz="2000" dirty="0"/>
              <a:t> </a:t>
            </a:r>
            <a:r>
              <a:rPr lang="de-CH" sz="2000" dirty="0" err="1"/>
              <a:t>processes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dirty="0"/>
              <a:t>h</a:t>
            </a:r>
            <a:r>
              <a:rPr lang="de-CH" sz="2000" b="0" i="0" dirty="0">
                <a:effectLst/>
              </a:rPr>
              <a:t>eavy isotope </a:t>
            </a:r>
            <a:r>
              <a:rPr lang="de-CH" sz="2000" b="0" i="0" dirty="0" err="1">
                <a:effectLst/>
              </a:rPr>
              <a:t>rains</a:t>
            </a:r>
            <a:r>
              <a:rPr lang="de-CH" sz="2000" b="0" i="0" dirty="0">
                <a:effectLst/>
              </a:rPr>
              <a:t> out -&gt; </a:t>
            </a:r>
            <a:r>
              <a:rPr lang="de-CH" sz="2000" b="0" i="0" dirty="0" err="1">
                <a:effectLst/>
              </a:rPr>
              <a:t>higher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elevations</a:t>
            </a:r>
            <a:r>
              <a:rPr lang="de-CH" sz="2000" b="0" i="0" dirty="0">
                <a:effectLst/>
              </a:rPr>
              <a:t> and </a:t>
            </a:r>
            <a:r>
              <a:rPr lang="de-CH" sz="2000" b="0" i="0" dirty="0" err="1">
                <a:effectLst/>
              </a:rPr>
              <a:t>more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continental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areas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usually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depleted</a:t>
            </a:r>
            <a:r>
              <a:rPr lang="de-CH" sz="2000" b="0" i="0" dirty="0">
                <a:effectLst/>
              </a:rPr>
              <a:t> in </a:t>
            </a:r>
            <a:r>
              <a:rPr lang="de-DE" sz="2000" baseline="30000" dirty="0"/>
              <a:t>2</a:t>
            </a:r>
            <a:r>
              <a:rPr lang="de-DE" sz="2000" dirty="0"/>
              <a:t>H</a:t>
            </a:r>
            <a:r>
              <a:rPr lang="de-DE" sz="2000" baseline="-25000" dirty="0"/>
              <a:t>rain</a:t>
            </a:r>
            <a:r>
              <a:rPr lang="de-CH" sz="2000" b="0" i="0" dirty="0">
                <a:effectLst/>
              </a:rPr>
              <a:t> (</a:t>
            </a:r>
            <a:r>
              <a:rPr lang="de-CH" sz="2000" b="0" i="0" dirty="0" err="1">
                <a:effectLst/>
              </a:rPr>
              <a:t>more</a:t>
            </a:r>
            <a:r>
              <a:rPr lang="de-CH" sz="2000" b="0" i="0" dirty="0">
                <a:effectLst/>
              </a:rPr>
              <a:t> negative hydrogen isotope </a:t>
            </a:r>
            <a:r>
              <a:rPr lang="de-CH" sz="2000" b="0" i="0" dirty="0" err="1">
                <a:effectLst/>
              </a:rPr>
              <a:t>ratio</a:t>
            </a:r>
            <a:r>
              <a:rPr lang="de-CH" sz="2000" b="0" i="0" dirty="0">
                <a:effectLst/>
              </a:rPr>
              <a:t> </a:t>
            </a:r>
            <a:r>
              <a:rPr lang="de-DE" sz="2000" dirty="0">
                <a:latin typeface="Symbol" panose="05050102010706020507" pitchFamily="18" charset="2"/>
              </a:rPr>
              <a:t>d</a:t>
            </a:r>
            <a:r>
              <a:rPr lang="de-DE" sz="2000" baseline="30000" dirty="0"/>
              <a:t>2</a:t>
            </a:r>
            <a:r>
              <a:rPr lang="de-DE" sz="2000" dirty="0"/>
              <a:t>H</a:t>
            </a:r>
            <a:r>
              <a:rPr lang="de-DE" sz="2000" baseline="-25000" dirty="0"/>
              <a:t>rain</a:t>
            </a:r>
            <a:r>
              <a:rPr lang="de-CH" sz="2000" b="0" i="0" dirty="0">
                <a:effectLst/>
              </a:rPr>
              <a:t>)</a:t>
            </a:r>
          </a:p>
          <a:p>
            <a:pPr>
              <a:buFontTx/>
              <a:buChar char="-"/>
            </a:pPr>
            <a:r>
              <a:rPr lang="de-CH" sz="2000" dirty="0" err="1"/>
              <a:t>this</a:t>
            </a:r>
            <a:r>
              <a:rPr lang="de-CH" sz="2000" dirty="0"/>
              <a:t> </a:t>
            </a:r>
            <a:r>
              <a:rPr lang="de-CH" sz="2000" dirty="0" err="1"/>
              <a:t>geographic</a:t>
            </a:r>
            <a:r>
              <a:rPr lang="de-CH" sz="2000" dirty="0"/>
              <a:t> </a:t>
            </a:r>
            <a:r>
              <a:rPr lang="de-CH" sz="2000" dirty="0" err="1"/>
              <a:t>pattern</a:t>
            </a:r>
            <a:r>
              <a:rPr lang="de-CH" sz="2000" dirty="0"/>
              <a:t> </a:t>
            </a:r>
            <a:r>
              <a:rPr lang="de-CH" sz="2000" dirty="0" err="1"/>
              <a:t>can</a:t>
            </a:r>
            <a:r>
              <a:rPr lang="de-CH" sz="2000" dirty="0"/>
              <a:t> </a:t>
            </a:r>
            <a:r>
              <a:rPr lang="de-CH" sz="2000" dirty="0" err="1"/>
              <a:t>potentially</a:t>
            </a:r>
            <a:r>
              <a:rPr lang="de-CH" sz="2000" dirty="0"/>
              <a:t>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used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infer</a:t>
            </a:r>
            <a:r>
              <a:rPr lang="de-CH" sz="2000" dirty="0"/>
              <a:t> </a:t>
            </a:r>
            <a:r>
              <a:rPr lang="de-CH" sz="2000" dirty="0" err="1"/>
              <a:t>origins</a:t>
            </a:r>
            <a:r>
              <a:rPr lang="de-CH" sz="2000" dirty="0"/>
              <a:t> of </a:t>
            </a:r>
            <a:r>
              <a:rPr lang="de-CH" sz="2000" dirty="0" err="1"/>
              <a:t>birds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4666F-988F-D2F4-C76C-BB47D109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9" y="2634070"/>
            <a:ext cx="4687292" cy="38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245DB-2A2A-7EF6-5CB1-F2E3036D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A4446-A4F3-D07E-A48C-8855AD16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 err="1"/>
              <a:t>Some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pitfalls</a:t>
            </a:r>
            <a:r>
              <a:rPr lang="de-DE" dirty="0"/>
              <a:t>… (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!)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7AA60-5983-3C0D-78F2-EA067522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1489899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de-CH" sz="2000" dirty="0" err="1"/>
              <a:t>rainwater</a:t>
            </a:r>
            <a:r>
              <a:rPr lang="de-CH" sz="2000" dirty="0"/>
              <a:t> isotope </a:t>
            </a:r>
            <a:r>
              <a:rPr lang="de-CH" sz="2000" dirty="0" err="1"/>
              <a:t>ratios</a:t>
            </a:r>
            <a:r>
              <a:rPr lang="de-CH" sz="2000" dirty="0"/>
              <a:t> do not </a:t>
            </a:r>
            <a:r>
              <a:rPr lang="de-CH" sz="2000" dirty="0" err="1"/>
              <a:t>necessarily</a:t>
            </a:r>
            <a:r>
              <a:rPr lang="de-CH" sz="2000" dirty="0"/>
              <a:t> </a:t>
            </a:r>
            <a:r>
              <a:rPr lang="de-CH" sz="2000" dirty="0" err="1"/>
              <a:t>reflect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dietary</a:t>
            </a:r>
            <a:r>
              <a:rPr lang="de-CH" sz="2000" dirty="0"/>
              <a:t> source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birds</a:t>
            </a:r>
            <a:endParaRPr lang="de-CH" sz="2000" dirty="0"/>
          </a:p>
          <a:p>
            <a:pPr>
              <a:buFontTx/>
              <a:buChar char="-"/>
            </a:pPr>
            <a:r>
              <a:rPr lang="de-CH" sz="2000" dirty="0" err="1"/>
              <a:t>timing</a:t>
            </a:r>
            <a:r>
              <a:rPr lang="de-CH" sz="2000" dirty="0"/>
              <a:t> of </a:t>
            </a:r>
            <a:r>
              <a:rPr lang="de-CH" sz="2000" dirty="0" err="1"/>
              <a:t>moult</a:t>
            </a:r>
            <a:r>
              <a:rPr lang="de-CH" sz="2000" dirty="0"/>
              <a:t> </a:t>
            </a:r>
            <a:r>
              <a:rPr lang="de-CH" sz="2000" dirty="0" err="1"/>
              <a:t>varies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individual and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often</a:t>
            </a:r>
            <a:r>
              <a:rPr lang="de-CH" sz="2000" dirty="0"/>
              <a:t> </a:t>
            </a:r>
            <a:r>
              <a:rPr lang="de-CH" sz="2000" dirty="0" err="1"/>
              <a:t>poorly</a:t>
            </a:r>
            <a:r>
              <a:rPr lang="de-CH" sz="2000" dirty="0"/>
              <a:t> </a:t>
            </a:r>
            <a:r>
              <a:rPr lang="de-CH" sz="2000" dirty="0" err="1"/>
              <a:t>known</a:t>
            </a:r>
            <a:r>
              <a:rPr lang="de-CH" sz="2000" dirty="0"/>
              <a:t> – but </a:t>
            </a:r>
            <a:r>
              <a:rPr lang="de-CH" sz="2000" dirty="0" err="1"/>
              <a:t>rainfall</a:t>
            </a:r>
            <a:r>
              <a:rPr lang="de-CH" sz="2000" dirty="0"/>
              <a:t> isotope </a:t>
            </a:r>
            <a:r>
              <a:rPr lang="de-CH" sz="2000" dirty="0" err="1"/>
              <a:t>ratios</a:t>
            </a:r>
            <a:r>
              <a:rPr lang="de-CH" sz="2000" dirty="0"/>
              <a:t> </a:t>
            </a:r>
            <a:r>
              <a:rPr lang="de-CH" sz="2000" dirty="0" err="1"/>
              <a:t>vary</a:t>
            </a:r>
            <a:r>
              <a:rPr lang="de-CH" sz="2000" dirty="0"/>
              <a:t> </a:t>
            </a:r>
            <a:r>
              <a:rPr lang="de-CH" sz="2000" dirty="0" err="1"/>
              <a:t>temporally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process</a:t>
            </a:r>
            <a:r>
              <a:rPr lang="de-CH" sz="2000" dirty="0"/>
              <a:t> of </a:t>
            </a:r>
            <a:r>
              <a:rPr lang="de-CH" sz="2000" dirty="0" err="1"/>
              <a:t>fractionation</a:t>
            </a:r>
            <a:r>
              <a:rPr lang="de-CH" sz="2000" dirty="0"/>
              <a:t> </a:t>
            </a:r>
            <a:r>
              <a:rPr lang="de-CH" sz="2000" dirty="0" err="1"/>
              <a:t>between</a:t>
            </a:r>
            <a:r>
              <a:rPr lang="de-CH" sz="2000" dirty="0"/>
              <a:t> </a:t>
            </a:r>
            <a:r>
              <a:rPr lang="de-CH" sz="2000" dirty="0" err="1"/>
              <a:t>diet</a:t>
            </a:r>
            <a:r>
              <a:rPr lang="de-CH" sz="2000" dirty="0"/>
              <a:t> and </a:t>
            </a:r>
            <a:r>
              <a:rPr lang="de-CH" sz="2000" dirty="0" err="1"/>
              <a:t>feather</a:t>
            </a:r>
            <a:r>
              <a:rPr lang="de-CH" sz="2000" dirty="0"/>
              <a:t> </a:t>
            </a:r>
            <a:r>
              <a:rPr lang="de-CH" sz="2000" dirty="0" err="1"/>
              <a:t>leads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alteration</a:t>
            </a:r>
            <a:r>
              <a:rPr lang="de-CH" sz="2000" dirty="0"/>
              <a:t> (</a:t>
            </a:r>
            <a:r>
              <a:rPr lang="de-CH" sz="2000" dirty="0" err="1"/>
              <a:t>usually</a:t>
            </a:r>
            <a:r>
              <a:rPr lang="de-CH" sz="2000" dirty="0"/>
              <a:t> </a:t>
            </a:r>
            <a:r>
              <a:rPr lang="de-CH" sz="2000" dirty="0" err="1"/>
              <a:t>depletion</a:t>
            </a:r>
            <a:r>
              <a:rPr lang="de-CH" sz="2000" dirty="0"/>
              <a:t>) of hydrogen isotope </a:t>
            </a:r>
            <a:r>
              <a:rPr lang="de-CH" sz="2000" dirty="0" err="1"/>
              <a:t>ratios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9F4D4-41DC-7660-C9C9-313997FF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90" y="2443507"/>
            <a:ext cx="6434666" cy="43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3C00-815D-0E01-B2D7-B8A3B84B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66606-6EF8-5151-64F8-4469B511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/>
              <a:t>Are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woodcocks</a:t>
            </a:r>
            <a:r>
              <a:rPr lang="de-DE" dirty="0"/>
              <a:t> of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F2111A-6BFE-BE6D-9FFE-E6ED1854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3" y="227882"/>
            <a:ext cx="10888649" cy="338108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CH" sz="2000" dirty="0" err="1"/>
              <a:t>we</a:t>
            </a:r>
            <a:r>
              <a:rPr lang="de-CH" sz="2000" dirty="0"/>
              <a:t> do </a:t>
            </a:r>
            <a:r>
              <a:rPr lang="de-CH" sz="2000" b="1" i="1" dirty="0"/>
              <a:t>NOT</a:t>
            </a:r>
            <a:r>
              <a:rPr lang="de-CH" sz="2000" dirty="0"/>
              <a:t> </a:t>
            </a:r>
            <a:r>
              <a:rPr lang="de-CH" sz="2000" dirty="0" err="1"/>
              <a:t>want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know</a:t>
            </a:r>
            <a:r>
              <a:rPr lang="de-CH" sz="2000" dirty="0"/>
              <a:t> </a:t>
            </a:r>
            <a:r>
              <a:rPr lang="de-CH" sz="2000" dirty="0" err="1"/>
              <a:t>where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woodcocks</a:t>
            </a:r>
            <a:r>
              <a:rPr lang="de-CH" sz="2000" dirty="0"/>
              <a:t> </a:t>
            </a:r>
            <a:r>
              <a:rPr lang="de-CH" sz="2000" dirty="0" err="1"/>
              <a:t>come</a:t>
            </a:r>
            <a:r>
              <a:rPr lang="de-CH" sz="2000" dirty="0"/>
              <a:t> </a:t>
            </a:r>
            <a:r>
              <a:rPr lang="de-CH" sz="2000" dirty="0" err="1"/>
              <a:t>from</a:t>
            </a:r>
            <a:r>
              <a:rPr lang="de-CH" sz="2000" dirty="0"/>
              <a:t> – </a:t>
            </a:r>
            <a:r>
              <a:rPr lang="de-CH" sz="2000" dirty="0" err="1"/>
              <a:t>only</a:t>
            </a:r>
            <a:r>
              <a:rPr lang="de-CH" sz="2000" dirty="0"/>
              <a:t> </a:t>
            </a:r>
            <a:r>
              <a:rPr lang="de-CH" sz="2000" dirty="0" err="1"/>
              <a:t>if</a:t>
            </a:r>
            <a:r>
              <a:rPr lang="de-CH" sz="2000" dirty="0"/>
              <a:t> </a:t>
            </a:r>
            <a:r>
              <a:rPr lang="de-CH" sz="2000" dirty="0" err="1"/>
              <a:t>they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local</a:t>
            </a:r>
            <a:r>
              <a:rPr lang="de-CH" sz="2000" dirty="0"/>
              <a:t> </a:t>
            </a:r>
            <a:r>
              <a:rPr lang="de-CH" sz="2000" dirty="0" err="1"/>
              <a:t>or</a:t>
            </a:r>
            <a:r>
              <a:rPr lang="de-CH" sz="2000" dirty="0"/>
              <a:t> not</a:t>
            </a:r>
          </a:p>
          <a:p>
            <a:pPr>
              <a:buFontTx/>
              <a:buChar char="-"/>
            </a:pPr>
            <a:r>
              <a:rPr lang="de-CH" sz="2000" dirty="0" err="1"/>
              <a:t>constructed</a:t>
            </a:r>
            <a:r>
              <a:rPr lang="de-CH" sz="2000" dirty="0"/>
              <a:t> NIMBLE </a:t>
            </a:r>
            <a:r>
              <a:rPr lang="de-CH" sz="2000" dirty="0" err="1"/>
              <a:t>model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estimate</a:t>
            </a:r>
            <a:r>
              <a:rPr lang="de-CH" sz="2000" dirty="0"/>
              <a:t> </a:t>
            </a:r>
            <a:r>
              <a:rPr lang="de-CH" sz="2000" dirty="0" err="1"/>
              <a:t>probability</a:t>
            </a:r>
            <a:r>
              <a:rPr lang="de-CH" sz="2000" dirty="0"/>
              <a:t> of </a:t>
            </a:r>
            <a:r>
              <a:rPr lang="de-CH" sz="2000" dirty="0" err="1"/>
              <a:t>local</a:t>
            </a:r>
            <a:r>
              <a:rPr lang="de-CH" sz="2000" dirty="0"/>
              <a:t> </a:t>
            </a:r>
            <a:r>
              <a:rPr lang="de-CH" sz="2000" dirty="0" err="1"/>
              <a:t>origin</a:t>
            </a:r>
            <a:endParaRPr lang="de-CH" sz="2000" b="0" i="0" dirty="0">
              <a:effectLst/>
            </a:endParaRPr>
          </a:p>
          <a:p>
            <a:pPr>
              <a:buFontTx/>
              <a:buChar char="-"/>
            </a:pPr>
            <a:r>
              <a:rPr lang="de-CH" sz="2000" dirty="0" err="1"/>
              <a:t>model</a:t>
            </a:r>
            <a:r>
              <a:rPr lang="de-CH" sz="2000" dirty="0"/>
              <a:t> </a:t>
            </a:r>
            <a:r>
              <a:rPr lang="de-CH" sz="2000" dirty="0" err="1"/>
              <a:t>uses</a:t>
            </a:r>
            <a:r>
              <a:rPr lang="de-CH" sz="2000" dirty="0"/>
              <a:t> </a:t>
            </a:r>
            <a:r>
              <a:rPr lang="de-CH" sz="2000" dirty="0" err="1"/>
              <a:t>informed</a:t>
            </a:r>
            <a:r>
              <a:rPr lang="de-CH" sz="2000" dirty="0"/>
              <a:t> </a:t>
            </a:r>
            <a:r>
              <a:rPr lang="de-CH" sz="2000" dirty="0" err="1"/>
              <a:t>priors</a:t>
            </a:r>
            <a:r>
              <a:rPr lang="de-CH" sz="2000" dirty="0"/>
              <a:t> and 72 </a:t>
            </a:r>
            <a:r>
              <a:rPr lang="de-CH" sz="2000" dirty="0" err="1"/>
              <a:t>feathers</a:t>
            </a:r>
            <a:r>
              <a:rPr lang="de-CH" sz="2000" dirty="0"/>
              <a:t> of </a:t>
            </a:r>
            <a:r>
              <a:rPr lang="de-CH" sz="2000" dirty="0" err="1"/>
              <a:t>known</a:t>
            </a:r>
            <a:r>
              <a:rPr lang="de-CH" sz="2000" dirty="0"/>
              <a:t> Swiss </a:t>
            </a:r>
            <a:r>
              <a:rPr lang="de-CH" sz="2000" dirty="0" err="1"/>
              <a:t>origin</a:t>
            </a:r>
            <a:r>
              <a:rPr lang="de-CH" sz="2000" dirty="0"/>
              <a:t> (all </a:t>
            </a:r>
            <a:r>
              <a:rPr lang="de-CH" sz="2000" dirty="0" err="1"/>
              <a:t>from</a:t>
            </a:r>
            <a:r>
              <a:rPr lang="de-CH" sz="2000" dirty="0"/>
              <a:t> NW Switzerland)</a:t>
            </a:r>
            <a:endParaRPr lang="de-CH" sz="2000" b="0" i="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3DFE-A202-E619-DC26-4D8E21E6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81" y="2516771"/>
            <a:ext cx="7545319" cy="4341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EA5F1-BD00-E177-D69D-B8A4F201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94" y="3275043"/>
            <a:ext cx="3932998" cy="22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6ABA0-9481-A69D-1432-172EB1A6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00DFEF-91E4-2941-B2C8-198C2A00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4" y="424980"/>
            <a:ext cx="9680784" cy="517097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feathers</a:t>
            </a:r>
            <a:r>
              <a:rPr lang="de-DE" dirty="0"/>
              <a:t> of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calibrate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>
                <a:latin typeface="Symbol" panose="05050102010706020507" pitchFamily="18" charset="2"/>
              </a:rPr>
              <a:t>d</a:t>
            </a:r>
            <a:r>
              <a:rPr lang="de-DE" baseline="30000" dirty="0"/>
              <a:t>2</a:t>
            </a:r>
            <a:r>
              <a:rPr lang="de-DE" dirty="0"/>
              <a:t>H</a:t>
            </a:r>
            <a:r>
              <a:rPr lang="de-DE" baseline="-25000" dirty="0"/>
              <a:t>feather</a:t>
            </a:r>
            <a:r>
              <a:rPr lang="de-DE" dirty="0"/>
              <a:t> and </a:t>
            </a:r>
            <a:r>
              <a:rPr lang="de-DE" dirty="0">
                <a:latin typeface="Symbol" panose="05050102010706020507" pitchFamily="18" charset="2"/>
              </a:rPr>
              <a:t>d</a:t>
            </a:r>
            <a:r>
              <a:rPr lang="de-DE" baseline="30000" dirty="0"/>
              <a:t>2</a:t>
            </a:r>
            <a:r>
              <a:rPr lang="de-DE" dirty="0"/>
              <a:t>H</a:t>
            </a:r>
            <a:r>
              <a:rPr lang="de-DE" baseline="-25000" dirty="0"/>
              <a:t>rain</a:t>
            </a:r>
            <a:r>
              <a:rPr lang="de-DE" dirty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and sample possible </a:t>
            </a:r>
            <a:r>
              <a:rPr lang="de-DE" dirty="0" err="1"/>
              <a:t>distribution</a:t>
            </a:r>
            <a:r>
              <a:rPr lang="de-DE" dirty="0"/>
              <a:t> of </a:t>
            </a:r>
            <a:r>
              <a:rPr lang="de-DE" dirty="0" err="1"/>
              <a:t>rainwater</a:t>
            </a:r>
            <a:r>
              <a:rPr lang="de-DE" dirty="0"/>
              <a:t> </a:t>
            </a:r>
            <a:r>
              <a:rPr lang="de-DE" dirty="0">
                <a:latin typeface="Symbol" panose="05050102010706020507" pitchFamily="18" charset="2"/>
              </a:rPr>
              <a:t>d</a:t>
            </a:r>
            <a:r>
              <a:rPr lang="de-DE" baseline="30000" dirty="0"/>
              <a:t>2</a:t>
            </a:r>
            <a:r>
              <a:rPr lang="de-DE" dirty="0"/>
              <a:t>H</a:t>
            </a:r>
            <a:r>
              <a:rPr lang="de-DE" baseline="-25000" dirty="0"/>
              <a:t>rain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plausible </a:t>
            </a:r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woodcock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>
                <a:latin typeface="Symbol" panose="05050102010706020507" pitchFamily="18" charset="2"/>
              </a:rPr>
              <a:t>d</a:t>
            </a:r>
            <a:r>
              <a:rPr lang="de-DE" baseline="30000" dirty="0"/>
              <a:t>2</a:t>
            </a:r>
            <a:r>
              <a:rPr lang="de-DE" dirty="0"/>
              <a:t>H</a:t>
            </a:r>
            <a:r>
              <a:rPr lang="de-DE" baseline="-25000" dirty="0"/>
              <a:t>feather </a:t>
            </a:r>
            <a:r>
              <a:rPr lang="de-DE" dirty="0" err="1"/>
              <a:t>distribution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>
                <a:latin typeface="Symbol" panose="05050102010706020507" pitchFamily="18" charset="2"/>
              </a:rPr>
              <a:t>d</a:t>
            </a:r>
            <a:r>
              <a:rPr lang="de-DE" baseline="30000" dirty="0"/>
              <a:t>2</a:t>
            </a:r>
            <a:r>
              <a:rPr lang="de-DE" dirty="0"/>
              <a:t>H</a:t>
            </a:r>
            <a:r>
              <a:rPr lang="de-DE" baseline="-25000" dirty="0"/>
              <a:t>feather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):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833B5-FFDC-85AC-3144-645A3265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8" y="2521343"/>
            <a:ext cx="7262028" cy="4208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5B171D-FD09-0D1D-25CF-C299CBF1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 err="1"/>
              <a:t>Structure</a:t>
            </a:r>
            <a:r>
              <a:rPr lang="de-DE" dirty="0"/>
              <a:t> of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DDE3-5511-88DD-C063-BDBB8923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42" t="3371" r="30498" b="1893"/>
          <a:stretch>
            <a:fillRect/>
          </a:stretch>
        </p:blipFill>
        <p:spPr>
          <a:xfrm>
            <a:off x="9769172" y="2282370"/>
            <a:ext cx="2332036" cy="27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66D44-6D01-FAAD-AC7D-3A9F62E0C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2" y="1320778"/>
            <a:ext cx="8439795" cy="1172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D46D9-8CE5-5BED-105D-FAAF91033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657" y="4762004"/>
            <a:ext cx="7666384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B6BA-7626-7BC4-7321-99E36B8E6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4ADBA-3FCA-70BA-F205-927C422C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/>
              <a:t>Output of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7F171E-582E-29C6-B6B3-3FF0F60C6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95" y="1021402"/>
            <a:ext cx="9680784" cy="189689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uncertainty</a:t>
            </a:r>
            <a:r>
              <a:rPr lang="de-DE" dirty="0"/>
              <a:t> in </a:t>
            </a:r>
            <a:r>
              <a:rPr lang="de-DE" dirty="0" err="1"/>
              <a:t>probability</a:t>
            </a:r>
            <a:r>
              <a:rPr lang="de-DE" dirty="0"/>
              <a:t> of non-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1% - 98%!)</a:t>
            </a:r>
          </a:p>
          <a:p>
            <a:pPr>
              <a:buFontTx/>
              <a:buChar char="-"/>
            </a:pP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adults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non-</a:t>
            </a:r>
            <a:r>
              <a:rPr lang="de-DE" dirty="0" err="1"/>
              <a:t>local</a:t>
            </a:r>
            <a:r>
              <a:rPr lang="de-DE" dirty="0"/>
              <a:t> (65.7%), juveniles </a:t>
            </a:r>
            <a:r>
              <a:rPr lang="de-DE" dirty="0" err="1"/>
              <a:t>less</a:t>
            </a:r>
            <a:r>
              <a:rPr lang="de-DE" dirty="0"/>
              <a:t> so (36.6%)</a:t>
            </a:r>
          </a:p>
          <a:p>
            <a:pPr>
              <a:buFontTx/>
              <a:buChar char="-"/>
            </a:pPr>
            <a:r>
              <a:rPr lang="de-DE" dirty="0" err="1"/>
              <a:t>note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‚</a:t>
            </a:r>
            <a:r>
              <a:rPr lang="de-DE" dirty="0" err="1"/>
              <a:t>local</a:t>
            </a:r>
            <a:r>
              <a:rPr lang="de-DE" dirty="0"/>
              <a:t>‘ </a:t>
            </a:r>
            <a:r>
              <a:rPr lang="de-DE" dirty="0" err="1"/>
              <a:t>includes</a:t>
            </a:r>
            <a:r>
              <a:rPr lang="de-DE" dirty="0"/>
              <a:t> all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feather</a:t>
            </a:r>
            <a:r>
              <a:rPr lang="de-DE" dirty="0"/>
              <a:t> isotope </a:t>
            </a:r>
            <a:r>
              <a:rPr lang="de-DE" dirty="0" err="1"/>
              <a:t>ratio</a:t>
            </a:r>
            <a:r>
              <a:rPr lang="de-DE" dirty="0"/>
              <a:t> –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Germany </a:t>
            </a:r>
            <a:r>
              <a:rPr lang="de-DE" dirty="0" err="1"/>
              <a:t>or</a:t>
            </a:r>
            <a:r>
              <a:rPr lang="de-DE" dirty="0"/>
              <a:t> Austria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rainfall</a:t>
            </a:r>
            <a:r>
              <a:rPr lang="de-DE" dirty="0"/>
              <a:t> isotope </a:t>
            </a:r>
            <a:r>
              <a:rPr lang="de-DE" dirty="0" err="1"/>
              <a:t>ratios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Switzerland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3DDA9-649E-3775-6AC4-D1830E88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75" y="2526210"/>
            <a:ext cx="7512895" cy="43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D9BF3-8E94-9218-D0C3-150FC0ED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704DE-5F4B-B85A-42C8-3A81FC8E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/>
              <a:t>My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9ACFA-9536-D833-24D8-D71A34A8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56" y="1315853"/>
            <a:ext cx="10888649" cy="148989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?</a:t>
            </a:r>
          </a:p>
          <a:p>
            <a:pPr>
              <a:buFontTx/>
              <a:buChar char="-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per </a:t>
            </a:r>
            <a:r>
              <a:rPr lang="de-DE" dirty="0" err="1"/>
              <a:t>age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(not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canton</a:t>
            </a:r>
            <a:r>
              <a:rPr lang="de-DE" dirty="0"/>
              <a:t>)?</a:t>
            </a:r>
          </a:p>
          <a:p>
            <a:pPr>
              <a:buFontTx/>
              <a:buChar char="-"/>
            </a:pP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matter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‚</a:t>
            </a:r>
            <a:r>
              <a:rPr lang="de-DE" dirty="0" err="1"/>
              <a:t>prob.local</a:t>
            </a:r>
            <a:r>
              <a:rPr lang="de-DE" dirty="0"/>
              <a:t>‘ </a:t>
            </a:r>
            <a:r>
              <a:rPr lang="de-DE" dirty="0" err="1"/>
              <a:t>or</a:t>
            </a:r>
            <a:r>
              <a:rPr lang="de-DE" dirty="0"/>
              <a:t> ‚</a:t>
            </a:r>
            <a:r>
              <a:rPr lang="de-DE" dirty="0" err="1"/>
              <a:t>prob.foreign</a:t>
            </a:r>
            <a:r>
              <a:rPr lang="de-DE" dirty="0"/>
              <a:t>‘ in </a:t>
            </a:r>
            <a:r>
              <a:rPr lang="de-DE" dirty="0" err="1"/>
              <a:t>model</a:t>
            </a:r>
            <a:r>
              <a:rPr lang="de-DE" dirty="0"/>
              <a:t>?</a:t>
            </a:r>
          </a:p>
          <a:p>
            <a:pPr>
              <a:buFontTx/>
              <a:buChar char="-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AA2FA-5D7E-4914-1769-5A13E963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21" y="3517482"/>
            <a:ext cx="5586358" cy="32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29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F031CA9783418DD49A73ACC1C3F2" ma:contentTypeVersion="13" ma:contentTypeDescription="Create a new document." ma:contentTypeScope="" ma:versionID="e83b2429d2a7e80d36a55efe3304ce6e">
  <xsd:schema xmlns:xsd="http://www.w3.org/2001/XMLSchema" xmlns:xs="http://www.w3.org/2001/XMLSchema" xmlns:p="http://schemas.microsoft.com/office/2006/metadata/properties" xmlns:ns2="64caa5af-6bf8-4108-be93-99f88450b760" xmlns:ns3="def8b597-0090-495a-80f4-bbd4e34bc5d0" targetNamespace="http://schemas.microsoft.com/office/2006/metadata/properties" ma:root="true" ma:fieldsID="f349f5c53a2a790c15b4a6b612641b4d" ns2:_="" ns3:_="">
    <xsd:import namespace="64caa5af-6bf8-4108-be93-99f88450b760"/>
    <xsd:import namespace="def8b597-0090-495a-80f4-bbd4e34bc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aa5af-6bf8-4108-be93-99f88450b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2f7f86-b127-404d-a8be-07456755a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8b597-0090-495a-80f4-bbd4e34bc5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1d5f3bb-c2c4-4f57-9c76-fc118a8f1ef1}" ma:internalName="TaxCatchAll" ma:showField="CatchAllData" ma:web="def8b597-0090-495a-80f4-bbd4e34bc5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caa5af-6bf8-4108-be93-99f88450b760">
      <Terms xmlns="http://schemas.microsoft.com/office/infopath/2007/PartnerControls"/>
    </lcf76f155ced4ddcb4097134ff3c332f>
    <TaxCatchAll xmlns="def8b597-0090-495a-80f4-bbd4e34bc5d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C1C1F5-06F8-49D5-A6AC-7C14B5D5BA06}"/>
</file>

<file path=customXml/itemProps2.xml><?xml version="1.0" encoding="utf-8"?>
<ds:datastoreItem xmlns:ds="http://schemas.openxmlformats.org/officeDocument/2006/customXml" ds:itemID="{E8B9F3AB-7895-4930-AC8A-ABB47470F50A}">
  <ds:schemaRefs>
    <ds:schemaRef ds:uri="http://schemas.microsoft.com/office/2006/metadata/properties"/>
    <ds:schemaRef ds:uri="http://schemas.microsoft.com/office/infopath/2007/PartnerControls"/>
    <ds:schemaRef ds:uri="64caa5af-6bf8-4108-be93-99f88450b760"/>
    <ds:schemaRef ds:uri="def8b597-0090-495a-80f4-bbd4e34bc5d0"/>
  </ds:schemaRefs>
</ds:datastoreItem>
</file>

<file path=customXml/itemProps3.xml><?xml version="1.0" encoding="utf-8"?>
<ds:datastoreItem xmlns:ds="http://schemas.openxmlformats.org/officeDocument/2006/customXml" ds:itemID="{9FEC3A85-9DBA-4064-AA7B-6BF1138203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0</TotalTime>
  <Words>496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Symbol</vt:lpstr>
      <vt:lpstr>Arial</vt:lpstr>
      <vt:lpstr>Calibri</vt:lpstr>
      <vt:lpstr>Franklin Gothic Book</vt:lpstr>
      <vt:lpstr>Office</vt:lpstr>
      <vt:lpstr>Are woodcocks shot in Switzerland local birds?</vt:lpstr>
      <vt:lpstr>Background</vt:lpstr>
      <vt:lpstr>Results of departure analysis</vt:lpstr>
      <vt:lpstr>Background on geographic assignment with isotopes</vt:lpstr>
      <vt:lpstr>Some of the pitfalls… (there are more!)</vt:lpstr>
      <vt:lpstr>Are shot woodcocks of local origin?</vt:lpstr>
      <vt:lpstr>Structure of local origin model</vt:lpstr>
      <vt:lpstr>Output of local origin model</vt:lpstr>
      <vt:lpstr>My questions: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Oppel</dc:creator>
  <cp:lastModifiedBy>Steffen Oppel</cp:lastModifiedBy>
  <cp:revision>1</cp:revision>
  <dcterms:created xsi:type="dcterms:W3CDTF">2025-01-23T08:37:34Z</dcterms:created>
  <dcterms:modified xsi:type="dcterms:W3CDTF">2025-06-11T14:53:39Z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0x010100D988F031CA9783418DD49A73ACC1C3F2</vt:lpwstr>
  </property>
  <property fmtid="{D5CDD505-2E9C-101B-9397-08002B2CF9AE}" pid="3" name="MediaServiceImageTags">
    <vt:lpwstr/>
  </property>
</Properties>
</file>